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1" r:id="rId3"/>
    <p:sldId id="259" r:id="rId4"/>
    <p:sldId id="263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0C1"/>
    <a:srgbClr val="004280"/>
    <a:srgbClr val="DE7F94"/>
    <a:srgbClr val="B2225E"/>
    <a:srgbClr val="D44D76"/>
    <a:srgbClr val="3F80C1"/>
    <a:srgbClr val="00427F"/>
    <a:srgbClr val="417FC1"/>
    <a:srgbClr val="D4DF5C"/>
    <a:srgbClr val="004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9"/>
    <p:restoredTop sz="94644"/>
  </p:normalViewPr>
  <p:slideViewPr>
    <p:cSldViewPr snapToGrid="0" snapToObjects="1">
      <p:cViewPr>
        <p:scale>
          <a:sx n="75" d="100"/>
          <a:sy n="75" d="100"/>
        </p:scale>
        <p:origin x="103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52F8F51-4BDE-4741-102D-CED5DFB85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415EDB7-9BA7-C842-9BD6-99F4B387D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1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5EE825E-4A5F-6F4F-76BB-0A73C69FC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16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D0E5CF0-2AD6-04FC-3B7E-CBB4D6CC43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1F7FAB8-B434-AD48-8797-0212529F1F9D}"/>
              </a:ext>
            </a:extLst>
          </p:cNvPr>
          <p:cNvSpPr txBox="1"/>
          <p:nvPr/>
        </p:nvSpPr>
        <p:spPr>
          <a:xfrm>
            <a:off x="716260" y="1923314"/>
            <a:ext cx="1923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endParaRPr kumimoji="1" lang="ko-KR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96B8B8-751C-5444-A979-695B66664D13}"/>
              </a:ext>
            </a:extLst>
          </p:cNvPr>
          <p:cNvSpPr txBox="1"/>
          <p:nvPr/>
        </p:nvSpPr>
        <p:spPr>
          <a:xfrm>
            <a:off x="716260" y="2437816"/>
            <a:ext cx="37260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3300" b="1" dirty="0">
                <a:solidFill>
                  <a:srgbClr val="00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1557666E-0632-3740-9B83-C40FC9389E4D}"/>
              </a:ext>
            </a:extLst>
          </p:cNvPr>
          <p:cNvSpPr/>
          <p:nvPr/>
        </p:nvSpPr>
        <p:spPr>
          <a:xfrm>
            <a:off x="716260" y="4917450"/>
            <a:ext cx="1572330" cy="301018"/>
          </a:xfrm>
          <a:prstGeom prst="roundRect">
            <a:avLst>
              <a:gd name="adj" fmla="val 50000"/>
            </a:avLst>
          </a:prstGeom>
          <a:solidFill>
            <a:srgbClr val="418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kumimoji="1"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047C69-8C2E-4D49-95F3-66B88B760EAD}"/>
              </a:ext>
            </a:extLst>
          </p:cNvPr>
          <p:cNvSpPr txBox="1"/>
          <p:nvPr/>
        </p:nvSpPr>
        <p:spPr>
          <a:xfrm>
            <a:off x="716260" y="5308453"/>
            <a:ext cx="104597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1900" b="1" dirty="0">
                <a:latin typeface="Arial" panose="020B0604020202020204" pitchFamily="34" charset="0"/>
                <a:cs typeface="Arial" panose="020B0604020202020204" pitchFamily="34" charset="0"/>
              </a:rPr>
              <a:t>Presenter’s Name </a:t>
            </a:r>
            <a:r>
              <a:rPr kumimoji="1" lang="en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(Presenter’s Affiliation)</a:t>
            </a:r>
          </a:p>
        </p:txBody>
      </p:sp>
    </p:spTree>
    <p:extLst>
      <p:ext uri="{BB962C8B-B14F-4D97-AF65-F5344CB8AC3E}">
        <p14:creationId xmlns:p14="http://schemas.microsoft.com/office/powerpoint/2010/main" val="282141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1F7FAB8-B434-AD48-8797-0212529F1F9D}"/>
              </a:ext>
            </a:extLst>
          </p:cNvPr>
          <p:cNvSpPr txBox="1"/>
          <p:nvPr/>
        </p:nvSpPr>
        <p:spPr>
          <a:xfrm>
            <a:off x="716260" y="1923314"/>
            <a:ext cx="1923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endParaRPr kumimoji="1" lang="ko-KR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96B8B8-751C-5444-A979-695B66664D13}"/>
              </a:ext>
            </a:extLst>
          </p:cNvPr>
          <p:cNvSpPr txBox="1"/>
          <p:nvPr/>
        </p:nvSpPr>
        <p:spPr>
          <a:xfrm>
            <a:off x="716260" y="2437816"/>
            <a:ext cx="37260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3300" b="1" dirty="0">
                <a:solidFill>
                  <a:srgbClr val="B22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1557666E-0632-3740-9B83-C40FC9389E4D}"/>
              </a:ext>
            </a:extLst>
          </p:cNvPr>
          <p:cNvSpPr/>
          <p:nvPr/>
        </p:nvSpPr>
        <p:spPr>
          <a:xfrm>
            <a:off x="716260" y="4917450"/>
            <a:ext cx="1572330" cy="301018"/>
          </a:xfrm>
          <a:prstGeom prst="roundRect">
            <a:avLst>
              <a:gd name="adj" fmla="val 50000"/>
            </a:avLst>
          </a:prstGeom>
          <a:solidFill>
            <a:srgbClr val="DE7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kumimoji="1"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047C69-8C2E-4D49-95F3-66B88B760EAD}"/>
              </a:ext>
            </a:extLst>
          </p:cNvPr>
          <p:cNvSpPr txBox="1"/>
          <p:nvPr/>
        </p:nvSpPr>
        <p:spPr>
          <a:xfrm>
            <a:off x="716260" y="5308453"/>
            <a:ext cx="104597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1900" b="1" dirty="0">
                <a:latin typeface="Arial" panose="020B0604020202020204" pitchFamily="34" charset="0"/>
                <a:cs typeface="Arial" panose="020B0604020202020204" pitchFamily="34" charset="0"/>
              </a:rPr>
              <a:t>Presenter’s Name </a:t>
            </a:r>
            <a:r>
              <a:rPr kumimoji="1" lang="en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(Presenter’s Affiliation)</a:t>
            </a:r>
          </a:p>
        </p:txBody>
      </p:sp>
    </p:spTree>
    <p:extLst>
      <p:ext uri="{BB962C8B-B14F-4D97-AF65-F5344CB8AC3E}">
        <p14:creationId xmlns:p14="http://schemas.microsoft.com/office/powerpoint/2010/main" val="418634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>
            <a:extLst>
              <a:ext uri="{FF2B5EF4-FFF2-40B4-BE49-F238E27FC236}">
                <a16:creationId xmlns:a16="http://schemas.microsoft.com/office/drawing/2014/main" id="{B6044ED3-BE11-7CF3-6C1D-429E72408B35}"/>
              </a:ext>
            </a:extLst>
          </p:cNvPr>
          <p:cNvSpPr txBox="1"/>
          <p:nvPr/>
        </p:nvSpPr>
        <p:spPr>
          <a:xfrm>
            <a:off x="2169840" y="375038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algn="l"/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Consultancy/advisory role for: XXX, Inc.</a:t>
            </a:r>
          </a:p>
          <a:p>
            <a:pPr algn="l"/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Patents and royalties from: YYY, Inc.</a:t>
            </a:r>
          </a:p>
          <a:p>
            <a:pPr algn="l"/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Honoraria from: ZZZ Corporation</a:t>
            </a:r>
          </a:p>
          <a:p>
            <a:pPr algn="l"/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Grant/Research funding from: XXX Corporation</a:t>
            </a:r>
          </a:p>
          <a:p>
            <a:pPr algn="l"/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 of: YYY Corporation</a:t>
            </a:r>
          </a:p>
          <a:p>
            <a:pPr algn="l"/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remuneration from: ZZZ Corporation</a:t>
            </a:r>
          </a:p>
        </p:txBody>
      </p:sp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A1E5980C-80B7-44DD-C875-C27BE7D4521B}"/>
              </a:ext>
            </a:extLst>
          </p:cNvPr>
          <p:cNvSpPr txBox="1"/>
          <p:nvPr/>
        </p:nvSpPr>
        <p:spPr>
          <a:xfrm>
            <a:off x="1558280" y="18806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00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Name(s) of the author(s): OOOO </a:t>
            </a:r>
            <a:r>
              <a:rPr kumimoji="1" lang="en-US" altLang="ja-JP" sz="2400" b="1" dirty="0" err="1">
                <a:solidFill>
                  <a:srgbClr val="00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OOOO</a:t>
            </a:r>
            <a:endParaRPr kumimoji="1" lang="en-US" altLang="ja-JP" sz="2400" b="1" dirty="0">
              <a:solidFill>
                <a:srgbClr val="0042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7">
            <a:extLst>
              <a:ext uri="{FF2B5EF4-FFF2-40B4-BE49-F238E27FC236}">
                <a16:creationId xmlns:a16="http://schemas.microsoft.com/office/drawing/2014/main" id="{BAFE65E6-67EA-79A6-0935-37AA3201C780}"/>
              </a:ext>
            </a:extLst>
          </p:cNvPr>
          <p:cNvSpPr txBox="1"/>
          <p:nvPr/>
        </p:nvSpPr>
        <p:spPr>
          <a:xfrm>
            <a:off x="1524000" y="26126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Matters requiring disclosure of COI </a:t>
            </a:r>
          </a:p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with regard to the presentation are as follows: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924BE-586D-665F-FA42-2DA9528AC6F7}"/>
              </a:ext>
            </a:extLst>
          </p:cNvPr>
          <p:cNvSpPr txBox="1"/>
          <p:nvPr/>
        </p:nvSpPr>
        <p:spPr>
          <a:xfrm>
            <a:off x="394812" y="63654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Email for Inquiries: </a:t>
            </a:r>
            <a:endParaRPr lang="en-US" altLang="ja-JP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DEC24-4A0A-6596-8FBB-9A577966A6D6}"/>
              </a:ext>
            </a:extLst>
          </p:cNvPr>
          <p:cNvSpPr txBox="1"/>
          <p:nvPr/>
        </p:nvSpPr>
        <p:spPr>
          <a:xfrm>
            <a:off x="394812" y="1120887"/>
            <a:ext cx="6353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1"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Disclosure of Conflict of Interest</a:t>
            </a:r>
            <a:endParaRPr kumimoji="1" lang="ko-KR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0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10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101</Words>
  <Application>Microsoft Office PowerPoint</Application>
  <PresentationFormat>와이드스크린</PresentationFormat>
  <Paragraphs>19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srey bong</cp:lastModifiedBy>
  <cp:revision>44</cp:revision>
  <dcterms:created xsi:type="dcterms:W3CDTF">2024-02-27T05:53:42Z</dcterms:created>
  <dcterms:modified xsi:type="dcterms:W3CDTF">2025-09-01T06:20:59Z</dcterms:modified>
</cp:coreProperties>
</file>